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8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0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2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7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7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3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1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43BAD-1361-4D3D-9BE5-FFB415252591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94445-7AE7-4378-8DFB-2EE1D06B8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install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1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25625"/>
            <a:ext cx="104698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0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920" y="1825625"/>
            <a:ext cx="83179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560" y="1825625"/>
            <a:ext cx="9204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8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40" y="1825625"/>
            <a:ext cx="89458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2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3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0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Sourcefcrge.net/projects/</a:t>
            </a:r>
            <a:r>
              <a:rPr lang="en-US" dirty="0" err="1" smtClean="0"/>
              <a:t>mingw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" y="1825625"/>
            <a:ext cx="10607040" cy="435133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8560" y="3657600"/>
            <a:ext cx="396240" cy="44196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5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440" y="1825625"/>
            <a:ext cx="9738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0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40" y="1825625"/>
            <a:ext cx="10134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2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4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60" y="1825625"/>
            <a:ext cx="10378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7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2717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0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40" y="1825625"/>
            <a:ext cx="9951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040" y="1825625"/>
            <a:ext cx="9768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6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How to install C++</vt:lpstr>
      <vt:lpstr>Sourcefcrge.net/projects/mingw/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C++</dc:title>
  <dc:creator>Muhammad Hassan</dc:creator>
  <cp:lastModifiedBy>Muhammad Hassan</cp:lastModifiedBy>
  <cp:revision>5</cp:revision>
  <dcterms:created xsi:type="dcterms:W3CDTF">2023-09-18T13:33:06Z</dcterms:created>
  <dcterms:modified xsi:type="dcterms:W3CDTF">2023-09-18T15:41:17Z</dcterms:modified>
</cp:coreProperties>
</file>